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2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6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8885-4023-490E-8DA9-C06A7471D850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393DD-C70F-425F-B8CE-6A6D1C98F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094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8885-4023-490E-8DA9-C06A7471D850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393DD-C70F-425F-B8CE-6A6D1C98F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673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8885-4023-490E-8DA9-C06A7471D850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393DD-C70F-425F-B8CE-6A6D1C98F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065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8885-4023-490E-8DA9-C06A7471D850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393DD-C70F-425F-B8CE-6A6D1C98F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393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8885-4023-490E-8DA9-C06A7471D850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393DD-C70F-425F-B8CE-6A6D1C98F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870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8885-4023-490E-8DA9-C06A7471D850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393DD-C70F-425F-B8CE-6A6D1C98F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828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8885-4023-490E-8DA9-C06A7471D850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393DD-C70F-425F-B8CE-6A6D1C98F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937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8885-4023-490E-8DA9-C06A7471D850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393DD-C70F-425F-B8CE-6A6D1C98F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167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8885-4023-490E-8DA9-C06A7471D850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393DD-C70F-425F-B8CE-6A6D1C98F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772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8885-4023-490E-8DA9-C06A7471D850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393DD-C70F-425F-B8CE-6A6D1C98F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403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8885-4023-490E-8DA9-C06A7471D850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393DD-C70F-425F-B8CE-6A6D1C98F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268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58885-4023-490E-8DA9-C06A7471D850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393DD-C70F-425F-B8CE-6A6D1C98F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140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55" y="762000"/>
            <a:ext cx="9178031" cy="63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43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86780"/>
          </a:xfrm>
        </p:spPr>
      </p:pic>
    </p:spTree>
    <p:extLst>
      <p:ext uri="{BB962C8B-B14F-4D97-AF65-F5344CB8AC3E}">
        <p14:creationId xmlns:p14="http://schemas.microsoft.com/office/powerpoint/2010/main" val="136405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" y="0"/>
            <a:ext cx="9139766" cy="6477000"/>
          </a:xfrm>
        </p:spPr>
      </p:pic>
    </p:spTree>
    <p:extLst>
      <p:ext uri="{BB962C8B-B14F-4D97-AF65-F5344CB8AC3E}">
        <p14:creationId xmlns:p14="http://schemas.microsoft.com/office/powerpoint/2010/main" val="240082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400800"/>
          </a:xfrm>
        </p:spPr>
      </p:pic>
    </p:spTree>
    <p:extLst>
      <p:ext uri="{BB962C8B-B14F-4D97-AF65-F5344CB8AC3E}">
        <p14:creationId xmlns:p14="http://schemas.microsoft.com/office/powerpoint/2010/main" val="324856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7016"/>
            <a:ext cx="9144000" cy="623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47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StarTribune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Krhin, Kay</dc:creator>
  <cp:lastModifiedBy>Krhin, Kay</cp:lastModifiedBy>
  <cp:revision>6</cp:revision>
  <dcterms:created xsi:type="dcterms:W3CDTF">2017-01-30T18:04:09Z</dcterms:created>
  <dcterms:modified xsi:type="dcterms:W3CDTF">2017-01-30T22:31:14Z</dcterms:modified>
</cp:coreProperties>
</file>